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Gonsalves" userId="dcad25a4bdf179cf" providerId="LiveId" clId="{503D3EA8-C88F-4DA2-BB7E-44BFFA63B721}"/>
    <pc:docChg chg="undo custSel addSld modSld">
      <pc:chgData name="John Gonsalves" userId="dcad25a4bdf179cf" providerId="LiveId" clId="{503D3EA8-C88F-4DA2-BB7E-44BFFA63B721}" dt="2021-10-08T13:23:10.911" v="111" actId="1076"/>
      <pc:docMkLst>
        <pc:docMk/>
      </pc:docMkLst>
      <pc:sldChg chg="modSp">
        <pc:chgData name="John Gonsalves" userId="dcad25a4bdf179cf" providerId="LiveId" clId="{503D3EA8-C88F-4DA2-BB7E-44BFFA63B721}" dt="2021-10-08T12:56:45.707" v="58" actId="255"/>
        <pc:sldMkLst>
          <pc:docMk/>
          <pc:sldMk cId="2837809965" sldId="256"/>
        </pc:sldMkLst>
        <pc:spChg chg="mod">
          <ac:chgData name="John Gonsalves" userId="dcad25a4bdf179cf" providerId="LiveId" clId="{503D3EA8-C88F-4DA2-BB7E-44BFFA63B721}" dt="2021-10-08T12:56:45.707" v="58" actId="255"/>
          <ac:spMkLst>
            <pc:docMk/>
            <pc:sldMk cId="2837809965" sldId="256"/>
            <ac:spMk id="2" creationId="{A1341AFF-0105-44DB-B7AC-35CDA3B0212C}"/>
          </ac:spMkLst>
        </pc:spChg>
        <pc:spChg chg="mod">
          <ac:chgData name="John Gonsalves" userId="dcad25a4bdf179cf" providerId="LiveId" clId="{503D3EA8-C88F-4DA2-BB7E-44BFFA63B721}" dt="2021-10-08T12:55:35.868" v="53" actId="114"/>
          <ac:spMkLst>
            <pc:docMk/>
            <pc:sldMk cId="2837809965" sldId="256"/>
            <ac:spMk id="3" creationId="{3A9433ED-DFFE-4253-A5FD-16BC92332F3D}"/>
          </ac:spMkLst>
        </pc:spChg>
      </pc:sldChg>
      <pc:sldChg chg="modSp">
        <pc:chgData name="John Gonsalves" userId="dcad25a4bdf179cf" providerId="LiveId" clId="{503D3EA8-C88F-4DA2-BB7E-44BFFA63B721}" dt="2021-10-08T12:56:11.335" v="56" actId="114"/>
        <pc:sldMkLst>
          <pc:docMk/>
          <pc:sldMk cId="3189315295" sldId="257"/>
        </pc:sldMkLst>
        <pc:spChg chg="mod">
          <ac:chgData name="John Gonsalves" userId="dcad25a4bdf179cf" providerId="LiveId" clId="{503D3EA8-C88F-4DA2-BB7E-44BFFA63B721}" dt="2021-10-08T12:56:01.582" v="55" actId="115"/>
          <ac:spMkLst>
            <pc:docMk/>
            <pc:sldMk cId="3189315295" sldId="257"/>
            <ac:spMk id="2" creationId="{B425F51A-D3B6-4E4C-8E51-BD82BFDE2B8F}"/>
          </ac:spMkLst>
        </pc:spChg>
        <pc:spChg chg="mod">
          <ac:chgData name="John Gonsalves" userId="dcad25a4bdf179cf" providerId="LiveId" clId="{503D3EA8-C88F-4DA2-BB7E-44BFFA63B721}" dt="2021-10-08T12:56:11.335" v="56" actId="114"/>
          <ac:spMkLst>
            <pc:docMk/>
            <pc:sldMk cId="3189315295" sldId="257"/>
            <ac:spMk id="3" creationId="{4E0BFC7F-98CE-4B20-9909-95B0C7CF34E2}"/>
          </ac:spMkLst>
        </pc:spChg>
      </pc:sldChg>
      <pc:sldChg chg="modSp">
        <pc:chgData name="John Gonsalves" userId="dcad25a4bdf179cf" providerId="LiveId" clId="{503D3EA8-C88F-4DA2-BB7E-44BFFA63B721}" dt="2021-10-08T12:56:59.676" v="60" actId="114"/>
        <pc:sldMkLst>
          <pc:docMk/>
          <pc:sldMk cId="3670436395" sldId="258"/>
        </pc:sldMkLst>
        <pc:spChg chg="mod">
          <ac:chgData name="John Gonsalves" userId="dcad25a4bdf179cf" providerId="LiveId" clId="{503D3EA8-C88F-4DA2-BB7E-44BFFA63B721}" dt="2021-10-08T12:56:55.932" v="59" actId="115"/>
          <ac:spMkLst>
            <pc:docMk/>
            <pc:sldMk cId="3670436395" sldId="258"/>
            <ac:spMk id="2" creationId="{876D9361-E939-4992-A45C-624E75F6238E}"/>
          </ac:spMkLst>
        </pc:spChg>
        <pc:spChg chg="mod">
          <ac:chgData name="John Gonsalves" userId="dcad25a4bdf179cf" providerId="LiveId" clId="{503D3EA8-C88F-4DA2-BB7E-44BFFA63B721}" dt="2021-10-08T12:56:59.676" v="60" actId="114"/>
          <ac:spMkLst>
            <pc:docMk/>
            <pc:sldMk cId="3670436395" sldId="258"/>
            <ac:spMk id="3" creationId="{36675800-4FEF-423E-9D5C-6B58DE14A6B9}"/>
          </ac:spMkLst>
        </pc:spChg>
      </pc:sldChg>
      <pc:sldChg chg="modSp">
        <pc:chgData name="John Gonsalves" userId="dcad25a4bdf179cf" providerId="LiveId" clId="{503D3EA8-C88F-4DA2-BB7E-44BFFA63B721}" dt="2021-10-08T12:57:25.589" v="63" actId="14100"/>
        <pc:sldMkLst>
          <pc:docMk/>
          <pc:sldMk cId="4107321566" sldId="259"/>
        </pc:sldMkLst>
        <pc:spChg chg="mod">
          <ac:chgData name="John Gonsalves" userId="dcad25a4bdf179cf" providerId="LiveId" clId="{503D3EA8-C88F-4DA2-BB7E-44BFFA63B721}" dt="2021-10-08T12:57:09.315" v="61" actId="115"/>
          <ac:spMkLst>
            <pc:docMk/>
            <pc:sldMk cId="4107321566" sldId="259"/>
            <ac:spMk id="2" creationId="{A3DF5D09-4722-4DB4-9A87-57A23F449A25}"/>
          </ac:spMkLst>
        </pc:spChg>
        <pc:spChg chg="mod">
          <ac:chgData name="John Gonsalves" userId="dcad25a4bdf179cf" providerId="LiveId" clId="{503D3EA8-C88F-4DA2-BB7E-44BFFA63B721}" dt="2021-10-08T12:57:25.589" v="63" actId="14100"/>
          <ac:spMkLst>
            <pc:docMk/>
            <pc:sldMk cId="4107321566" sldId="259"/>
            <ac:spMk id="3" creationId="{6C483AAA-38E7-4D89-8B09-97CB013D8D59}"/>
          </ac:spMkLst>
        </pc:spChg>
      </pc:sldChg>
      <pc:sldChg chg="modSp">
        <pc:chgData name="John Gonsalves" userId="dcad25a4bdf179cf" providerId="LiveId" clId="{503D3EA8-C88F-4DA2-BB7E-44BFFA63B721}" dt="2021-10-08T12:57:40.615" v="66" actId="114"/>
        <pc:sldMkLst>
          <pc:docMk/>
          <pc:sldMk cId="460112635" sldId="260"/>
        </pc:sldMkLst>
        <pc:spChg chg="mod">
          <ac:chgData name="John Gonsalves" userId="dcad25a4bdf179cf" providerId="LiveId" clId="{503D3EA8-C88F-4DA2-BB7E-44BFFA63B721}" dt="2021-10-08T12:57:37.075" v="65" actId="115"/>
          <ac:spMkLst>
            <pc:docMk/>
            <pc:sldMk cId="460112635" sldId="260"/>
            <ac:spMk id="2" creationId="{F85E4811-9787-444A-9C52-C91355F5BBBC}"/>
          </ac:spMkLst>
        </pc:spChg>
        <pc:spChg chg="mod">
          <ac:chgData name="John Gonsalves" userId="dcad25a4bdf179cf" providerId="LiveId" clId="{503D3EA8-C88F-4DA2-BB7E-44BFFA63B721}" dt="2021-10-08T12:57:40.615" v="66" actId="114"/>
          <ac:spMkLst>
            <pc:docMk/>
            <pc:sldMk cId="460112635" sldId="260"/>
            <ac:spMk id="3" creationId="{129C7451-1FB9-4423-9517-45000027AD30}"/>
          </ac:spMkLst>
        </pc:spChg>
      </pc:sldChg>
      <pc:sldChg chg="modSp">
        <pc:chgData name="John Gonsalves" userId="dcad25a4bdf179cf" providerId="LiveId" clId="{503D3EA8-C88F-4DA2-BB7E-44BFFA63B721}" dt="2021-10-08T12:57:52.118" v="68" actId="114"/>
        <pc:sldMkLst>
          <pc:docMk/>
          <pc:sldMk cId="2713044088" sldId="261"/>
        </pc:sldMkLst>
        <pc:spChg chg="mod">
          <ac:chgData name="John Gonsalves" userId="dcad25a4bdf179cf" providerId="LiveId" clId="{503D3EA8-C88F-4DA2-BB7E-44BFFA63B721}" dt="2021-10-08T12:57:48.459" v="67" actId="115"/>
          <ac:spMkLst>
            <pc:docMk/>
            <pc:sldMk cId="2713044088" sldId="261"/>
            <ac:spMk id="2" creationId="{CC5FAC5B-97F8-4696-8B5D-3171A0B159B6}"/>
          </ac:spMkLst>
        </pc:spChg>
        <pc:spChg chg="mod">
          <ac:chgData name="John Gonsalves" userId="dcad25a4bdf179cf" providerId="LiveId" clId="{503D3EA8-C88F-4DA2-BB7E-44BFFA63B721}" dt="2021-10-08T12:57:52.118" v="68" actId="114"/>
          <ac:spMkLst>
            <pc:docMk/>
            <pc:sldMk cId="2713044088" sldId="261"/>
            <ac:spMk id="3" creationId="{F938AABC-2D25-41A5-8DAC-593661C7B82A}"/>
          </ac:spMkLst>
        </pc:spChg>
      </pc:sldChg>
      <pc:sldChg chg="modSp">
        <pc:chgData name="John Gonsalves" userId="dcad25a4bdf179cf" providerId="LiveId" clId="{503D3EA8-C88F-4DA2-BB7E-44BFFA63B721}" dt="2021-10-08T12:58:01.783" v="70" actId="114"/>
        <pc:sldMkLst>
          <pc:docMk/>
          <pc:sldMk cId="3447654580" sldId="262"/>
        </pc:sldMkLst>
        <pc:spChg chg="mod">
          <ac:chgData name="John Gonsalves" userId="dcad25a4bdf179cf" providerId="LiveId" clId="{503D3EA8-C88F-4DA2-BB7E-44BFFA63B721}" dt="2021-10-08T12:57:58.366" v="69" actId="115"/>
          <ac:spMkLst>
            <pc:docMk/>
            <pc:sldMk cId="3447654580" sldId="262"/>
            <ac:spMk id="2" creationId="{3D83C7FC-896E-429B-BCBE-829A70666922}"/>
          </ac:spMkLst>
        </pc:spChg>
        <pc:spChg chg="mod">
          <ac:chgData name="John Gonsalves" userId="dcad25a4bdf179cf" providerId="LiveId" clId="{503D3EA8-C88F-4DA2-BB7E-44BFFA63B721}" dt="2021-10-08T12:58:01.783" v="70" actId="114"/>
          <ac:spMkLst>
            <pc:docMk/>
            <pc:sldMk cId="3447654580" sldId="262"/>
            <ac:spMk id="3" creationId="{60D48EE0-96FD-4819-8780-35E31E516780}"/>
          </ac:spMkLst>
        </pc:spChg>
      </pc:sldChg>
      <pc:sldChg chg="modSp">
        <pc:chgData name="John Gonsalves" userId="dcad25a4bdf179cf" providerId="LiveId" clId="{503D3EA8-C88F-4DA2-BB7E-44BFFA63B721}" dt="2021-10-08T12:58:11.217" v="72" actId="114"/>
        <pc:sldMkLst>
          <pc:docMk/>
          <pc:sldMk cId="125762734" sldId="263"/>
        </pc:sldMkLst>
        <pc:spChg chg="mod">
          <ac:chgData name="John Gonsalves" userId="dcad25a4bdf179cf" providerId="LiveId" clId="{503D3EA8-C88F-4DA2-BB7E-44BFFA63B721}" dt="2021-10-08T12:58:07.443" v="71" actId="115"/>
          <ac:spMkLst>
            <pc:docMk/>
            <pc:sldMk cId="125762734" sldId="263"/>
            <ac:spMk id="2" creationId="{A076B376-ACD5-485B-A298-B932122A6409}"/>
          </ac:spMkLst>
        </pc:spChg>
        <pc:spChg chg="mod">
          <ac:chgData name="John Gonsalves" userId="dcad25a4bdf179cf" providerId="LiveId" clId="{503D3EA8-C88F-4DA2-BB7E-44BFFA63B721}" dt="2021-10-08T12:58:11.217" v="72" actId="114"/>
          <ac:spMkLst>
            <pc:docMk/>
            <pc:sldMk cId="125762734" sldId="263"/>
            <ac:spMk id="3" creationId="{48F7E611-13B9-4C11-85D4-9A8EE08BADF7}"/>
          </ac:spMkLst>
        </pc:spChg>
      </pc:sldChg>
      <pc:sldChg chg="modSp">
        <pc:chgData name="John Gonsalves" userId="dcad25a4bdf179cf" providerId="LiveId" clId="{503D3EA8-C88F-4DA2-BB7E-44BFFA63B721}" dt="2021-10-08T12:58:19.881" v="74" actId="114"/>
        <pc:sldMkLst>
          <pc:docMk/>
          <pc:sldMk cId="3623985501" sldId="264"/>
        </pc:sldMkLst>
        <pc:spChg chg="mod">
          <ac:chgData name="John Gonsalves" userId="dcad25a4bdf179cf" providerId="LiveId" clId="{503D3EA8-C88F-4DA2-BB7E-44BFFA63B721}" dt="2021-10-08T12:58:15.694" v="73" actId="115"/>
          <ac:spMkLst>
            <pc:docMk/>
            <pc:sldMk cId="3623985501" sldId="264"/>
            <ac:spMk id="2" creationId="{6BE8828D-1852-473F-9329-2D2700AC6D54}"/>
          </ac:spMkLst>
        </pc:spChg>
        <pc:spChg chg="mod">
          <ac:chgData name="John Gonsalves" userId="dcad25a4bdf179cf" providerId="LiveId" clId="{503D3EA8-C88F-4DA2-BB7E-44BFFA63B721}" dt="2021-10-08T12:58:19.881" v="74" actId="114"/>
          <ac:spMkLst>
            <pc:docMk/>
            <pc:sldMk cId="3623985501" sldId="264"/>
            <ac:spMk id="3" creationId="{8CD277D6-944E-40E4-9CEC-0EEB723AA723}"/>
          </ac:spMkLst>
        </pc:spChg>
      </pc:sldChg>
      <pc:sldChg chg="modSp">
        <pc:chgData name="John Gonsalves" userId="dcad25a4bdf179cf" providerId="LiveId" clId="{503D3EA8-C88F-4DA2-BB7E-44BFFA63B721}" dt="2021-10-08T12:58:34.520" v="76" actId="114"/>
        <pc:sldMkLst>
          <pc:docMk/>
          <pc:sldMk cId="3858836687" sldId="265"/>
        </pc:sldMkLst>
        <pc:spChg chg="mod">
          <ac:chgData name="John Gonsalves" userId="dcad25a4bdf179cf" providerId="LiveId" clId="{503D3EA8-C88F-4DA2-BB7E-44BFFA63B721}" dt="2021-10-08T12:58:30.983" v="75" actId="115"/>
          <ac:spMkLst>
            <pc:docMk/>
            <pc:sldMk cId="3858836687" sldId="265"/>
            <ac:spMk id="2" creationId="{44B88FE5-2345-4764-A4F8-22CD22D998FD}"/>
          </ac:spMkLst>
        </pc:spChg>
        <pc:spChg chg="mod">
          <ac:chgData name="John Gonsalves" userId="dcad25a4bdf179cf" providerId="LiveId" clId="{503D3EA8-C88F-4DA2-BB7E-44BFFA63B721}" dt="2021-10-08T12:58:34.520" v="76" actId="114"/>
          <ac:spMkLst>
            <pc:docMk/>
            <pc:sldMk cId="3858836687" sldId="265"/>
            <ac:spMk id="3" creationId="{0DA29FA0-C647-4CE5-8064-A9EC7D7EF2BC}"/>
          </ac:spMkLst>
        </pc:spChg>
      </pc:sldChg>
      <pc:sldChg chg="addSp modSp new">
        <pc:chgData name="John Gonsalves" userId="dcad25a4bdf179cf" providerId="LiveId" clId="{503D3EA8-C88F-4DA2-BB7E-44BFFA63B721}" dt="2021-10-08T12:58:43.241" v="78" actId="114"/>
        <pc:sldMkLst>
          <pc:docMk/>
          <pc:sldMk cId="2589094142" sldId="266"/>
        </pc:sldMkLst>
        <pc:spChg chg="mod">
          <ac:chgData name="John Gonsalves" userId="dcad25a4bdf179cf" providerId="LiveId" clId="{503D3EA8-C88F-4DA2-BB7E-44BFFA63B721}" dt="2021-10-08T12:58:40.756" v="77" actId="115"/>
          <ac:spMkLst>
            <pc:docMk/>
            <pc:sldMk cId="2589094142" sldId="266"/>
            <ac:spMk id="2" creationId="{84922242-92D8-4A01-96B3-0E153F286B60}"/>
          </ac:spMkLst>
        </pc:spChg>
        <pc:spChg chg="mod">
          <ac:chgData name="John Gonsalves" userId="dcad25a4bdf179cf" providerId="LiveId" clId="{503D3EA8-C88F-4DA2-BB7E-44BFFA63B721}" dt="2021-10-08T12:58:43.241" v="78" actId="114"/>
          <ac:spMkLst>
            <pc:docMk/>
            <pc:sldMk cId="2589094142" sldId="266"/>
            <ac:spMk id="3" creationId="{8F6D5171-186A-44D2-9DBE-D8958C573B17}"/>
          </ac:spMkLst>
        </pc:spChg>
        <pc:picChg chg="add mod">
          <ac:chgData name="John Gonsalves" userId="dcad25a4bdf179cf" providerId="LiveId" clId="{503D3EA8-C88F-4DA2-BB7E-44BFFA63B721}" dt="2021-10-08T12:50:51.542" v="14" actId="14100"/>
          <ac:picMkLst>
            <pc:docMk/>
            <pc:sldMk cId="2589094142" sldId="266"/>
            <ac:picMk id="11266" creationId="{460D52B3-5344-4EE6-BD79-E8E69FDC2A79}"/>
          </ac:picMkLst>
        </pc:picChg>
      </pc:sldChg>
      <pc:sldChg chg="addSp modSp new">
        <pc:chgData name="John Gonsalves" userId="dcad25a4bdf179cf" providerId="LiveId" clId="{503D3EA8-C88F-4DA2-BB7E-44BFFA63B721}" dt="2021-10-08T12:58:55.973" v="81" actId="114"/>
        <pc:sldMkLst>
          <pc:docMk/>
          <pc:sldMk cId="364656630" sldId="267"/>
        </pc:sldMkLst>
        <pc:spChg chg="mod">
          <ac:chgData name="John Gonsalves" userId="dcad25a4bdf179cf" providerId="LiveId" clId="{503D3EA8-C88F-4DA2-BB7E-44BFFA63B721}" dt="2021-10-08T12:58:51.985" v="80" actId="122"/>
          <ac:spMkLst>
            <pc:docMk/>
            <pc:sldMk cId="364656630" sldId="267"/>
            <ac:spMk id="2" creationId="{97957C08-227B-4122-B239-D92B9AFA289D}"/>
          </ac:spMkLst>
        </pc:spChg>
        <pc:spChg chg="mod">
          <ac:chgData name="John Gonsalves" userId="dcad25a4bdf179cf" providerId="LiveId" clId="{503D3EA8-C88F-4DA2-BB7E-44BFFA63B721}" dt="2021-10-08T12:58:55.973" v="81" actId="114"/>
          <ac:spMkLst>
            <pc:docMk/>
            <pc:sldMk cId="364656630" sldId="267"/>
            <ac:spMk id="3" creationId="{F8EA047B-78B9-4C8E-90E9-FA307857054B}"/>
          </ac:spMkLst>
        </pc:spChg>
        <pc:picChg chg="add mod">
          <ac:chgData name="John Gonsalves" userId="dcad25a4bdf179cf" providerId="LiveId" clId="{503D3EA8-C88F-4DA2-BB7E-44BFFA63B721}" dt="2021-10-08T12:51:44.703" v="30" actId="14100"/>
          <ac:picMkLst>
            <pc:docMk/>
            <pc:sldMk cId="364656630" sldId="267"/>
            <ac:picMk id="12290" creationId="{4ACE6D24-7147-4DC4-9707-0A988386BF92}"/>
          </ac:picMkLst>
        </pc:picChg>
      </pc:sldChg>
      <pc:sldChg chg="addSp modSp new">
        <pc:chgData name="John Gonsalves" userId="dcad25a4bdf179cf" providerId="LiveId" clId="{503D3EA8-C88F-4DA2-BB7E-44BFFA63B721}" dt="2021-10-08T12:59:07.446" v="84" actId="115"/>
        <pc:sldMkLst>
          <pc:docMk/>
          <pc:sldMk cId="3874545418" sldId="268"/>
        </pc:sldMkLst>
        <pc:spChg chg="mod">
          <ac:chgData name="John Gonsalves" userId="dcad25a4bdf179cf" providerId="LiveId" clId="{503D3EA8-C88F-4DA2-BB7E-44BFFA63B721}" dt="2021-10-08T12:59:07.446" v="84" actId="115"/>
          <ac:spMkLst>
            <pc:docMk/>
            <pc:sldMk cId="3874545418" sldId="268"/>
            <ac:spMk id="2" creationId="{93B6E49B-74BD-4465-B862-BF5DC328A3F4}"/>
          </ac:spMkLst>
        </pc:spChg>
        <pc:spChg chg="mod">
          <ac:chgData name="John Gonsalves" userId="dcad25a4bdf179cf" providerId="LiveId" clId="{503D3EA8-C88F-4DA2-BB7E-44BFFA63B721}" dt="2021-10-08T12:59:04.285" v="83" actId="114"/>
          <ac:spMkLst>
            <pc:docMk/>
            <pc:sldMk cId="3874545418" sldId="268"/>
            <ac:spMk id="3" creationId="{5B7E4F6F-A872-4538-83A0-8D57CD145D06}"/>
          </ac:spMkLst>
        </pc:spChg>
        <pc:picChg chg="add mod">
          <ac:chgData name="John Gonsalves" userId="dcad25a4bdf179cf" providerId="LiveId" clId="{503D3EA8-C88F-4DA2-BB7E-44BFFA63B721}" dt="2021-10-08T12:52:38.265" v="40" actId="14100"/>
          <ac:picMkLst>
            <pc:docMk/>
            <pc:sldMk cId="3874545418" sldId="268"/>
            <ac:picMk id="13314" creationId="{974B956C-6B7D-4B43-8EFA-6EFEC7859B01}"/>
          </ac:picMkLst>
        </pc:picChg>
      </pc:sldChg>
      <pc:sldChg chg="addSp modSp new">
        <pc:chgData name="John Gonsalves" userId="dcad25a4bdf179cf" providerId="LiveId" clId="{503D3EA8-C88F-4DA2-BB7E-44BFFA63B721}" dt="2021-10-08T12:59:27.602" v="88" actId="115"/>
        <pc:sldMkLst>
          <pc:docMk/>
          <pc:sldMk cId="674726751" sldId="269"/>
        </pc:sldMkLst>
        <pc:spChg chg="mod">
          <ac:chgData name="John Gonsalves" userId="dcad25a4bdf179cf" providerId="LiveId" clId="{503D3EA8-C88F-4DA2-BB7E-44BFFA63B721}" dt="2021-10-08T12:59:27.602" v="88" actId="115"/>
          <ac:spMkLst>
            <pc:docMk/>
            <pc:sldMk cId="674726751" sldId="269"/>
            <ac:spMk id="2" creationId="{8EF0DBE8-5F53-4268-A1E8-944B05BD07C9}"/>
          </ac:spMkLst>
        </pc:spChg>
        <pc:spChg chg="mod">
          <ac:chgData name="John Gonsalves" userId="dcad25a4bdf179cf" providerId="LiveId" clId="{503D3EA8-C88F-4DA2-BB7E-44BFFA63B721}" dt="2021-10-08T12:59:16.337" v="86" actId="114"/>
          <ac:spMkLst>
            <pc:docMk/>
            <pc:sldMk cId="674726751" sldId="269"/>
            <ac:spMk id="3" creationId="{41AF8F5F-30F5-426E-9AF5-760EED0C39CF}"/>
          </ac:spMkLst>
        </pc:spChg>
        <pc:picChg chg="add mod">
          <ac:chgData name="John Gonsalves" userId="dcad25a4bdf179cf" providerId="LiveId" clId="{503D3EA8-C88F-4DA2-BB7E-44BFFA63B721}" dt="2021-10-08T12:53:20.174" v="50" actId="14100"/>
          <ac:picMkLst>
            <pc:docMk/>
            <pc:sldMk cId="674726751" sldId="269"/>
            <ac:picMk id="14338" creationId="{343C4992-5A50-40C6-A904-51E2A56E5F50}"/>
          </ac:picMkLst>
        </pc:picChg>
      </pc:sldChg>
      <pc:sldChg chg="addSp delSp modSp new">
        <pc:chgData name="John Gonsalves" userId="dcad25a4bdf179cf" providerId="LiveId" clId="{503D3EA8-C88F-4DA2-BB7E-44BFFA63B721}" dt="2021-10-08T13:23:10.911" v="111" actId="1076"/>
        <pc:sldMkLst>
          <pc:docMk/>
          <pc:sldMk cId="1049534268" sldId="270"/>
        </pc:sldMkLst>
        <pc:spChg chg="add del mod">
          <ac:chgData name="John Gonsalves" userId="dcad25a4bdf179cf" providerId="LiveId" clId="{503D3EA8-C88F-4DA2-BB7E-44BFFA63B721}" dt="2021-10-08T13:21:18.292" v="108" actId="1076"/>
          <ac:spMkLst>
            <pc:docMk/>
            <pc:sldMk cId="1049534268" sldId="270"/>
            <ac:spMk id="2" creationId="{3791281C-AC4C-4E8D-BF9C-600C9EBD41E8}"/>
          </ac:spMkLst>
        </pc:spChg>
        <pc:spChg chg="del">
          <ac:chgData name="John Gonsalves" userId="dcad25a4bdf179cf" providerId="LiveId" clId="{503D3EA8-C88F-4DA2-BB7E-44BFFA63B721}" dt="2021-10-08T13:20:57.555" v="92" actId="478"/>
          <ac:spMkLst>
            <pc:docMk/>
            <pc:sldMk cId="1049534268" sldId="270"/>
            <ac:spMk id="3" creationId="{62C38FCB-0649-498A-8054-543199197DC0}"/>
          </ac:spMkLst>
        </pc:spChg>
        <pc:picChg chg="add mod">
          <ac:chgData name="John Gonsalves" userId="dcad25a4bdf179cf" providerId="LiveId" clId="{503D3EA8-C88F-4DA2-BB7E-44BFFA63B721}" dt="2021-10-08T13:23:10.911" v="111" actId="1076"/>
          <ac:picMkLst>
            <pc:docMk/>
            <pc:sldMk cId="1049534268" sldId="270"/>
            <ac:picMk id="1026" creationId="{F933254A-A15E-4714-AECB-857655F64E3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BC1C-0883-4E23-9F2C-9C3A7ADA70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7E5547A-E03D-4ECC-BCA4-B9B9FC65B3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5C78C98-2560-4D06-86AD-928F52BD12DC}"/>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5" name="Footer Placeholder 4">
            <a:extLst>
              <a:ext uri="{FF2B5EF4-FFF2-40B4-BE49-F238E27FC236}">
                <a16:creationId xmlns:a16="http://schemas.microsoft.com/office/drawing/2014/main" id="{C893DEA6-B81E-4EB9-8925-4D0E18D3004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011CB1E-7D99-43C3-ADD9-95AC60EA4819}"/>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44541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36F69-FDD0-4101-AD18-3BABD574079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EECC7D3-5473-4E30-884E-B4EF25E725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A80B7A9-C780-4E5D-847A-D3F0316AD215}"/>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5" name="Footer Placeholder 4">
            <a:extLst>
              <a:ext uri="{FF2B5EF4-FFF2-40B4-BE49-F238E27FC236}">
                <a16:creationId xmlns:a16="http://schemas.microsoft.com/office/drawing/2014/main" id="{0E9F77C8-7307-494C-9772-C169CD8488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1479E7E-9FCA-447C-862B-3705467B52C1}"/>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863224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87EFFA-5711-4DA8-A69C-B40344BF1C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AF036F0-70F1-49D8-B7DD-68B5096D33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04E017-7DD2-4B7B-8A4A-3929D6C6FD47}"/>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5" name="Footer Placeholder 4">
            <a:extLst>
              <a:ext uri="{FF2B5EF4-FFF2-40B4-BE49-F238E27FC236}">
                <a16:creationId xmlns:a16="http://schemas.microsoft.com/office/drawing/2014/main" id="{D5A4C729-4F2B-48C8-A3FD-D6503598E4A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FD15A0-5A7E-4E77-A300-0EFE0F8F8440}"/>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309592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234DD-A8DB-4664-8EF0-9D825EBD8CC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5A2EB76-6C07-4A98-85FB-F02BB21FF6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404C2EF-C4A0-4F59-97BE-F1A30DF73DBE}"/>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5" name="Footer Placeholder 4">
            <a:extLst>
              <a:ext uri="{FF2B5EF4-FFF2-40B4-BE49-F238E27FC236}">
                <a16:creationId xmlns:a16="http://schemas.microsoft.com/office/drawing/2014/main" id="{31381C07-0181-4AE3-8AEE-9F900E4337A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E378043-1361-418B-979C-6D447AFE2534}"/>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1708697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6CC0D-C361-4FFE-AFDD-AFE3BEE20D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D5AF148-E304-43BC-931A-C306BEF20C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D699CE-B799-4FBC-A0A6-1F912BDAF570}"/>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5" name="Footer Placeholder 4">
            <a:extLst>
              <a:ext uri="{FF2B5EF4-FFF2-40B4-BE49-F238E27FC236}">
                <a16:creationId xmlns:a16="http://schemas.microsoft.com/office/drawing/2014/main" id="{8C178B78-742C-42F9-943F-1E16103D650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75A157-2156-4AB8-98A0-E45D776E81CD}"/>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1150136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098AD-9E57-4964-9C08-D24B09E6009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6D8C10D-8B7A-47A7-8936-ECC1ECD9D8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2998321-C121-431E-A9D1-0E25A80505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0A9F55E-3F91-4CD8-8C31-41BD60D42405}"/>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6" name="Footer Placeholder 5">
            <a:extLst>
              <a:ext uri="{FF2B5EF4-FFF2-40B4-BE49-F238E27FC236}">
                <a16:creationId xmlns:a16="http://schemas.microsoft.com/office/drawing/2014/main" id="{3A24DCED-4E36-4BC0-B158-951909B0A96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5E9E8CA-5DFF-4B0F-9A5E-D309F63D2CC0}"/>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628915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2AC2-CF92-48CF-8E23-26F830842AA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C168A94-A458-4C63-BEBE-09C148C002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C8CCC5-15EE-40AD-80FD-63C83D8978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C07D3ED-BEEF-40B3-BC0C-BC0729C064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1833CF-A342-47AA-9534-8750EDE9B4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A1FC509-DD48-48DE-9927-3DF309E43B56}"/>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8" name="Footer Placeholder 7">
            <a:extLst>
              <a:ext uri="{FF2B5EF4-FFF2-40B4-BE49-F238E27FC236}">
                <a16:creationId xmlns:a16="http://schemas.microsoft.com/office/drawing/2014/main" id="{D1258146-DB0F-47A3-834E-AA4FDF5B001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99D5A78-919F-4F61-B817-3BF710A5E4DE}"/>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133796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07C89-39FF-4014-BC8B-2A5FE323176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17FAF78-43FA-4276-BAF6-97BD7EEF56B9}"/>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4" name="Footer Placeholder 3">
            <a:extLst>
              <a:ext uri="{FF2B5EF4-FFF2-40B4-BE49-F238E27FC236}">
                <a16:creationId xmlns:a16="http://schemas.microsoft.com/office/drawing/2014/main" id="{2E3E292E-A8CB-4EF0-9D9E-B54EF8D80ED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114A370-230B-4835-9348-677EA2C71D69}"/>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2281797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7641A3-A829-476D-BB6E-BCD8C58F1AFA}"/>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3" name="Footer Placeholder 2">
            <a:extLst>
              <a:ext uri="{FF2B5EF4-FFF2-40B4-BE49-F238E27FC236}">
                <a16:creationId xmlns:a16="http://schemas.microsoft.com/office/drawing/2014/main" id="{9BD4D5B4-5964-4474-BE2B-EBB49AA19CF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14414D9-B87B-4BE8-9AEC-CE3750CA2F8B}"/>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1191494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05889-F129-4686-A129-D60DBF173F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CD828D0-F35C-4FBF-914D-A45ACB22E9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A960BC0-6052-46D9-9D3E-44FDAF38F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F19DAC-F97F-46A9-A0BB-D379ED308134}"/>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6" name="Footer Placeholder 5">
            <a:extLst>
              <a:ext uri="{FF2B5EF4-FFF2-40B4-BE49-F238E27FC236}">
                <a16:creationId xmlns:a16="http://schemas.microsoft.com/office/drawing/2014/main" id="{38CC4707-DF9B-426F-837B-00350AFE3CB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903352D-5DC1-47D6-A298-B30607EA03A8}"/>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310652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54EEF-18E6-4305-A6F2-106AF3F8C8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52381B4-D73C-49EF-906A-64B69E0231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9D4541F-BC3A-400D-902A-3AC6CB35B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EEA2C1-6006-404E-9B95-ADA11CCDF145}"/>
              </a:ext>
            </a:extLst>
          </p:cNvPr>
          <p:cNvSpPr>
            <a:spLocks noGrp="1"/>
          </p:cNvSpPr>
          <p:nvPr>
            <p:ph type="dt" sz="half" idx="10"/>
          </p:nvPr>
        </p:nvSpPr>
        <p:spPr/>
        <p:txBody>
          <a:bodyPr/>
          <a:lstStyle/>
          <a:p>
            <a:fld id="{C83C84FC-E5D8-4545-9EF4-F6D116F0785F}" type="datetimeFigureOut">
              <a:rPr lang="en-IN" smtClean="0"/>
              <a:t>08-10-2021</a:t>
            </a:fld>
            <a:endParaRPr lang="en-IN"/>
          </a:p>
        </p:txBody>
      </p:sp>
      <p:sp>
        <p:nvSpPr>
          <p:cNvPr id="6" name="Footer Placeholder 5">
            <a:extLst>
              <a:ext uri="{FF2B5EF4-FFF2-40B4-BE49-F238E27FC236}">
                <a16:creationId xmlns:a16="http://schemas.microsoft.com/office/drawing/2014/main" id="{F24A8A3F-8989-4A44-85B5-42DDBCCA7E3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EE7E618-D5DD-4353-8723-C0E1490E35F9}"/>
              </a:ext>
            </a:extLst>
          </p:cNvPr>
          <p:cNvSpPr>
            <a:spLocks noGrp="1"/>
          </p:cNvSpPr>
          <p:nvPr>
            <p:ph type="sldNum" sz="quarter" idx="12"/>
          </p:nvPr>
        </p:nvSpPr>
        <p:spPr/>
        <p:txBody>
          <a:bodyPr/>
          <a:lstStyle/>
          <a:p>
            <a:fld id="{FE76CEE8-199C-41C4-B6C7-C01002CE0D79}" type="slidenum">
              <a:rPr lang="en-IN" smtClean="0"/>
              <a:t>‹#›</a:t>
            </a:fld>
            <a:endParaRPr lang="en-IN"/>
          </a:p>
        </p:txBody>
      </p:sp>
    </p:spTree>
    <p:extLst>
      <p:ext uri="{BB962C8B-B14F-4D97-AF65-F5344CB8AC3E}">
        <p14:creationId xmlns:p14="http://schemas.microsoft.com/office/powerpoint/2010/main" val="304608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59C559-9EE4-45F2-9A80-6BBE90E661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B3126A4-AF73-4B19-BE8C-444ADF3FBD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A292CA3-4CC8-45EF-9A6D-AACE1EB0AB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C84FC-E5D8-4545-9EF4-F6D116F0785F}" type="datetimeFigureOut">
              <a:rPr lang="en-IN" smtClean="0"/>
              <a:t>08-10-2021</a:t>
            </a:fld>
            <a:endParaRPr lang="en-IN"/>
          </a:p>
        </p:txBody>
      </p:sp>
      <p:sp>
        <p:nvSpPr>
          <p:cNvPr id="5" name="Footer Placeholder 4">
            <a:extLst>
              <a:ext uri="{FF2B5EF4-FFF2-40B4-BE49-F238E27FC236}">
                <a16:creationId xmlns:a16="http://schemas.microsoft.com/office/drawing/2014/main" id="{E27A9923-24BA-408D-B2A2-9488D55B49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49CA31B-908A-45A8-AC5A-4CFCCBDE34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6CEE8-199C-41C4-B6C7-C01002CE0D79}" type="slidenum">
              <a:rPr lang="en-IN" smtClean="0"/>
              <a:t>‹#›</a:t>
            </a:fld>
            <a:endParaRPr lang="en-IN"/>
          </a:p>
        </p:txBody>
      </p:sp>
    </p:spTree>
    <p:extLst>
      <p:ext uri="{BB962C8B-B14F-4D97-AF65-F5344CB8AC3E}">
        <p14:creationId xmlns:p14="http://schemas.microsoft.com/office/powerpoint/2010/main" val="3900374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1281C-AC4C-4E8D-BF9C-600C9EBD41E8}"/>
              </a:ext>
            </a:extLst>
          </p:cNvPr>
          <p:cNvSpPr>
            <a:spLocks noGrp="1"/>
          </p:cNvSpPr>
          <p:nvPr>
            <p:ph type="ctrTitle"/>
          </p:nvPr>
        </p:nvSpPr>
        <p:spPr>
          <a:xfrm>
            <a:off x="1762125" y="4619625"/>
            <a:ext cx="9144000" cy="1328738"/>
          </a:xfrm>
        </p:spPr>
        <p:txBody>
          <a:bodyPr/>
          <a:lstStyle/>
          <a:p>
            <a:r>
              <a:rPr lang="en-US" dirty="0">
                <a:latin typeface="Algerian" panose="04020705040A02060702" pitchFamily="82" charset="0"/>
              </a:rPr>
              <a:t>Kitchen Types</a:t>
            </a:r>
            <a:endParaRPr lang="en-IN" dirty="0">
              <a:latin typeface="Algerian" panose="04020705040A02060702" pitchFamily="82" charset="0"/>
            </a:endParaRPr>
          </a:p>
        </p:txBody>
      </p:sp>
      <p:pic>
        <p:nvPicPr>
          <p:cNvPr id="1026" name="Picture 2" descr="See the source image">
            <a:extLst>
              <a:ext uri="{FF2B5EF4-FFF2-40B4-BE49-F238E27FC236}">
                <a16:creationId xmlns:a16="http://schemas.microsoft.com/office/drawing/2014/main" id="{F933254A-A15E-4714-AECB-857655F64E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4475" y="1746250"/>
            <a:ext cx="9791700" cy="1768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9534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8828D-1852-473F-9329-2D2700AC6D54}"/>
              </a:ext>
            </a:extLst>
          </p:cNvPr>
          <p:cNvSpPr>
            <a:spLocks noGrp="1"/>
          </p:cNvSpPr>
          <p:nvPr>
            <p:ph type="title"/>
          </p:nvPr>
        </p:nvSpPr>
        <p:spPr/>
        <p:txBody>
          <a:bodyPr/>
          <a:lstStyle/>
          <a:p>
            <a:pPr algn="ctr"/>
            <a:r>
              <a:rPr lang="en-IN" sz="3000" u="sng" dirty="0"/>
              <a:t>Open kitchen plan (Peninsula)</a:t>
            </a:r>
            <a:br>
              <a:rPr lang="en-IN" dirty="0"/>
            </a:br>
            <a:endParaRPr lang="en-IN" dirty="0"/>
          </a:p>
        </p:txBody>
      </p:sp>
      <p:sp>
        <p:nvSpPr>
          <p:cNvPr id="3" name="Content Placeholder 2">
            <a:extLst>
              <a:ext uri="{FF2B5EF4-FFF2-40B4-BE49-F238E27FC236}">
                <a16:creationId xmlns:a16="http://schemas.microsoft.com/office/drawing/2014/main" id="{8CD277D6-944E-40E4-9CEC-0EEB723AA723}"/>
              </a:ext>
            </a:extLst>
          </p:cNvPr>
          <p:cNvSpPr>
            <a:spLocks noGrp="1"/>
          </p:cNvSpPr>
          <p:nvPr>
            <p:ph idx="1"/>
          </p:nvPr>
        </p:nvSpPr>
        <p:spPr>
          <a:xfrm>
            <a:off x="838200" y="1825625"/>
            <a:ext cx="5257800" cy="4351338"/>
          </a:xfrm>
        </p:spPr>
        <p:txBody>
          <a:bodyPr/>
          <a:lstStyle/>
          <a:p>
            <a:pPr marL="0" indent="0">
              <a:buNone/>
            </a:pPr>
            <a:r>
              <a:rPr lang="en-US" i="1" dirty="0"/>
              <a:t>Mirror finish doors and natural wood. Coordinating different materials produces a modern look. The </a:t>
            </a:r>
            <a:r>
              <a:rPr lang="en-US" i="1" dirty="0" err="1"/>
              <a:t>handlefree</a:t>
            </a:r>
            <a:r>
              <a:rPr lang="en-US" i="1" dirty="0"/>
              <a:t> doors have a refined appearance.</a:t>
            </a:r>
            <a:endParaRPr lang="en-IN" i="1" dirty="0"/>
          </a:p>
        </p:txBody>
      </p:sp>
      <p:pic>
        <p:nvPicPr>
          <p:cNvPr id="9218" name="Picture 2" descr="Plan 9">
            <a:extLst>
              <a:ext uri="{FF2B5EF4-FFF2-40B4-BE49-F238E27FC236}">
                <a16:creationId xmlns:a16="http://schemas.microsoft.com/office/drawing/2014/main" id="{86CCAA81-CE50-40CD-B195-74676C27B5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0" y="1400175"/>
            <a:ext cx="5859318" cy="3867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985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88FE5-2345-4764-A4F8-22CD22D998FD}"/>
              </a:ext>
            </a:extLst>
          </p:cNvPr>
          <p:cNvSpPr>
            <a:spLocks noGrp="1"/>
          </p:cNvSpPr>
          <p:nvPr>
            <p:ph type="title"/>
          </p:nvPr>
        </p:nvSpPr>
        <p:spPr>
          <a:xfrm>
            <a:off x="838200" y="504825"/>
            <a:ext cx="10515600" cy="1185863"/>
          </a:xfrm>
        </p:spPr>
        <p:txBody>
          <a:bodyPr>
            <a:normAutofit fontScale="90000"/>
          </a:bodyPr>
          <a:lstStyle/>
          <a:p>
            <a:pPr algn="ctr"/>
            <a:r>
              <a:rPr lang="en-US" sz="3300" u="sng" dirty="0"/>
              <a:t>Smart Step open kitchen (Peninsula)</a:t>
            </a:r>
            <a:br>
              <a:rPr lang="en-US" dirty="0"/>
            </a:br>
            <a:br>
              <a:rPr lang="en-US" dirty="0"/>
            </a:br>
            <a:endParaRPr lang="en-IN" dirty="0"/>
          </a:p>
        </p:txBody>
      </p:sp>
      <p:sp>
        <p:nvSpPr>
          <p:cNvPr id="3" name="Content Placeholder 2">
            <a:extLst>
              <a:ext uri="{FF2B5EF4-FFF2-40B4-BE49-F238E27FC236}">
                <a16:creationId xmlns:a16="http://schemas.microsoft.com/office/drawing/2014/main" id="{0DA29FA0-C647-4CE5-8064-A9EC7D7EF2BC}"/>
              </a:ext>
            </a:extLst>
          </p:cNvPr>
          <p:cNvSpPr>
            <a:spLocks noGrp="1"/>
          </p:cNvSpPr>
          <p:nvPr>
            <p:ph idx="1"/>
          </p:nvPr>
        </p:nvSpPr>
        <p:spPr>
          <a:xfrm>
            <a:off x="838200" y="1790699"/>
            <a:ext cx="4429125" cy="4386263"/>
          </a:xfrm>
        </p:spPr>
        <p:txBody>
          <a:bodyPr/>
          <a:lstStyle/>
          <a:p>
            <a:pPr marL="0" indent="0">
              <a:buNone/>
            </a:pPr>
            <a:r>
              <a:rPr lang="en-US" i="1" dirty="0"/>
              <a:t>The island comes with storage space that is accessible from the kitchen and showcase shelving on the dining side for decorative items</a:t>
            </a:r>
            <a:endParaRPr lang="en-IN" i="1" dirty="0"/>
          </a:p>
        </p:txBody>
      </p:sp>
      <p:pic>
        <p:nvPicPr>
          <p:cNvPr id="10242" name="Picture 2" descr="Plan 10">
            <a:extLst>
              <a:ext uri="{FF2B5EF4-FFF2-40B4-BE49-F238E27FC236}">
                <a16:creationId xmlns:a16="http://schemas.microsoft.com/office/drawing/2014/main" id="{12C9E468-0A6F-495A-9C74-B50DFC88FC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690688"/>
            <a:ext cx="4762500"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8836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22242-92D8-4A01-96B3-0E153F286B60}"/>
              </a:ext>
            </a:extLst>
          </p:cNvPr>
          <p:cNvSpPr>
            <a:spLocks noGrp="1"/>
          </p:cNvSpPr>
          <p:nvPr>
            <p:ph type="title"/>
          </p:nvPr>
        </p:nvSpPr>
        <p:spPr>
          <a:xfrm>
            <a:off x="838200" y="365126"/>
            <a:ext cx="10515600" cy="1073150"/>
          </a:xfrm>
        </p:spPr>
        <p:txBody>
          <a:bodyPr>
            <a:normAutofit fontScale="90000"/>
          </a:bodyPr>
          <a:lstStyle/>
          <a:p>
            <a:pPr algn="ctr"/>
            <a:r>
              <a:rPr lang="en-US" sz="3000" u="sng" dirty="0"/>
              <a:t>Ⅰ type wall-mounting kitchen plan</a:t>
            </a:r>
            <a:br>
              <a:rPr lang="en-US" dirty="0"/>
            </a:br>
            <a:endParaRPr lang="en-IN" dirty="0"/>
          </a:p>
        </p:txBody>
      </p:sp>
      <p:sp>
        <p:nvSpPr>
          <p:cNvPr id="3" name="Content Placeholder 2">
            <a:extLst>
              <a:ext uri="{FF2B5EF4-FFF2-40B4-BE49-F238E27FC236}">
                <a16:creationId xmlns:a16="http://schemas.microsoft.com/office/drawing/2014/main" id="{8F6D5171-186A-44D2-9DBE-D8958C573B17}"/>
              </a:ext>
            </a:extLst>
          </p:cNvPr>
          <p:cNvSpPr>
            <a:spLocks noGrp="1"/>
          </p:cNvSpPr>
          <p:nvPr>
            <p:ph idx="1"/>
          </p:nvPr>
        </p:nvSpPr>
        <p:spPr>
          <a:xfrm>
            <a:off x="838199" y="1838325"/>
            <a:ext cx="4562475" cy="4338638"/>
          </a:xfrm>
        </p:spPr>
        <p:txBody>
          <a:bodyPr/>
          <a:lstStyle/>
          <a:p>
            <a:pPr marL="0" indent="0">
              <a:buNone/>
            </a:pPr>
            <a:r>
              <a:rPr lang="en-US" i="1" dirty="0"/>
              <a:t>Counter with a slim approach and a riser beside the foot that enhance a furniture-like look. These features make a stylish impression.</a:t>
            </a:r>
            <a:endParaRPr lang="en-IN" i="1" dirty="0"/>
          </a:p>
        </p:txBody>
      </p:sp>
      <p:pic>
        <p:nvPicPr>
          <p:cNvPr id="11266" name="Picture 2" descr="Plan 11">
            <a:extLst>
              <a:ext uri="{FF2B5EF4-FFF2-40B4-BE49-F238E27FC236}">
                <a16:creationId xmlns:a16="http://schemas.microsoft.com/office/drawing/2014/main" id="{460D52B3-5344-4EE6-BD79-E8E69FDC2A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2175" y="1438276"/>
            <a:ext cx="5758294" cy="3800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9094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57C08-227B-4122-B239-D92B9AFA289D}"/>
              </a:ext>
            </a:extLst>
          </p:cNvPr>
          <p:cNvSpPr>
            <a:spLocks noGrp="1"/>
          </p:cNvSpPr>
          <p:nvPr>
            <p:ph type="title"/>
          </p:nvPr>
        </p:nvSpPr>
        <p:spPr/>
        <p:txBody>
          <a:bodyPr>
            <a:noAutofit/>
          </a:bodyPr>
          <a:lstStyle/>
          <a:p>
            <a:pPr algn="ctr"/>
            <a:r>
              <a:rPr lang="en-US" sz="3000" u="sng" dirty="0"/>
              <a:t>Ⅰ type wall-mounting + Hatch type, small appliance storage, high counter kitchen</a:t>
            </a:r>
            <a:br>
              <a:rPr lang="en-US" sz="3000" dirty="0"/>
            </a:br>
            <a:endParaRPr lang="en-IN" sz="3000" dirty="0"/>
          </a:p>
        </p:txBody>
      </p:sp>
      <p:sp>
        <p:nvSpPr>
          <p:cNvPr id="3" name="Content Placeholder 2">
            <a:extLst>
              <a:ext uri="{FF2B5EF4-FFF2-40B4-BE49-F238E27FC236}">
                <a16:creationId xmlns:a16="http://schemas.microsoft.com/office/drawing/2014/main" id="{F8EA047B-78B9-4C8E-90E9-FA307857054B}"/>
              </a:ext>
            </a:extLst>
          </p:cNvPr>
          <p:cNvSpPr>
            <a:spLocks noGrp="1"/>
          </p:cNvSpPr>
          <p:nvPr>
            <p:ph idx="1"/>
          </p:nvPr>
        </p:nvSpPr>
        <p:spPr>
          <a:xfrm>
            <a:off x="838200" y="1857375"/>
            <a:ext cx="4391025" cy="4319588"/>
          </a:xfrm>
        </p:spPr>
        <p:txBody>
          <a:bodyPr/>
          <a:lstStyle/>
          <a:p>
            <a:pPr marL="0" indent="0">
              <a:buNone/>
            </a:pPr>
            <a:r>
              <a:rPr lang="en-US" i="1" dirty="0"/>
              <a:t>An open counter capable of loosely partitioning the space is installed between the wall-mounting kitchen and the dining area. The high counter that stores small appliances and trash bin underneath is useful as a serving area facing the dining side.</a:t>
            </a:r>
            <a:endParaRPr lang="en-IN" i="1" dirty="0"/>
          </a:p>
        </p:txBody>
      </p:sp>
      <p:pic>
        <p:nvPicPr>
          <p:cNvPr id="12290" name="Picture 2" descr="Plan 12">
            <a:extLst>
              <a:ext uri="{FF2B5EF4-FFF2-40B4-BE49-F238E27FC236}">
                <a16:creationId xmlns:a16="http://schemas.microsoft.com/office/drawing/2014/main" id="{4ACE6D24-7147-4DC4-9707-0A988386BF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0675" y="1762125"/>
            <a:ext cx="6321136" cy="417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56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6E49B-74BD-4465-B862-BF5DC328A3F4}"/>
              </a:ext>
            </a:extLst>
          </p:cNvPr>
          <p:cNvSpPr>
            <a:spLocks noGrp="1"/>
          </p:cNvSpPr>
          <p:nvPr>
            <p:ph type="title"/>
          </p:nvPr>
        </p:nvSpPr>
        <p:spPr/>
        <p:txBody>
          <a:bodyPr/>
          <a:lstStyle/>
          <a:p>
            <a:pPr algn="ctr"/>
            <a:r>
              <a:rPr lang="en-IN" sz="3000" u="sng" dirty="0"/>
              <a:t>Ⅰ type island kitchen </a:t>
            </a:r>
            <a:br>
              <a:rPr lang="en-IN" dirty="0"/>
            </a:br>
            <a:endParaRPr lang="en-IN" dirty="0"/>
          </a:p>
        </p:txBody>
      </p:sp>
      <p:sp>
        <p:nvSpPr>
          <p:cNvPr id="3" name="Content Placeholder 2">
            <a:extLst>
              <a:ext uri="{FF2B5EF4-FFF2-40B4-BE49-F238E27FC236}">
                <a16:creationId xmlns:a16="http://schemas.microsoft.com/office/drawing/2014/main" id="{5B7E4F6F-A872-4538-83A0-8D57CD145D06}"/>
              </a:ext>
            </a:extLst>
          </p:cNvPr>
          <p:cNvSpPr>
            <a:spLocks noGrp="1"/>
          </p:cNvSpPr>
          <p:nvPr>
            <p:ph idx="1"/>
          </p:nvPr>
        </p:nvSpPr>
        <p:spPr>
          <a:xfrm>
            <a:off x="838200" y="2409825"/>
            <a:ext cx="4848225" cy="3767138"/>
          </a:xfrm>
        </p:spPr>
        <p:txBody>
          <a:bodyPr/>
          <a:lstStyle/>
          <a:p>
            <a:pPr marL="0" indent="0">
              <a:buNone/>
            </a:pPr>
            <a:r>
              <a:rPr lang="en-US" i="1" dirty="0"/>
              <a:t>This plan incorporates two sitting styles: one for “dining” and one for “gathering”.</a:t>
            </a:r>
            <a:endParaRPr lang="en-IN" i="1" dirty="0"/>
          </a:p>
        </p:txBody>
      </p:sp>
      <p:pic>
        <p:nvPicPr>
          <p:cNvPr id="13314" name="Picture 2" descr="Plan 13">
            <a:extLst>
              <a:ext uri="{FF2B5EF4-FFF2-40B4-BE49-F238E27FC236}">
                <a16:creationId xmlns:a16="http://schemas.microsoft.com/office/drawing/2014/main" id="{974B956C-6B7D-4B43-8EFA-6EFEC7859B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0" y="1690688"/>
            <a:ext cx="6328352" cy="4176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4545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0DBE8-5F53-4268-A1E8-944B05BD07C9}"/>
              </a:ext>
            </a:extLst>
          </p:cNvPr>
          <p:cNvSpPr>
            <a:spLocks noGrp="1"/>
          </p:cNvSpPr>
          <p:nvPr>
            <p:ph type="title"/>
          </p:nvPr>
        </p:nvSpPr>
        <p:spPr/>
        <p:txBody>
          <a:bodyPr/>
          <a:lstStyle/>
          <a:p>
            <a:pPr algn="ctr"/>
            <a:r>
              <a:rPr lang="en-US" sz="3000" b="1" u="sng" dirty="0"/>
              <a:t>II </a:t>
            </a:r>
            <a:r>
              <a:rPr lang="en-US" sz="3000" u="sng" dirty="0"/>
              <a:t>type sink open kitchen </a:t>
            </a:r>
            <a:br>
              <a:rPr lang="en-US" dirty="0"/>
            </a:br>
            <a:endParaRPr lang="en-IN" dirty="0"/>
          </a:p>
        </p:txBody>
      </p:sp>
      <p:sp>
        <p:nvSpPr>
          <p:cNvPr id="3" name="Content Placeholder 2">
            <a:extLst>
              <a:ext uri="{FF2B5EF4-FFF2-40B4-BE49-F238E27FC236}">
                <a16:creationId xmlns:a16="http://schemas.microsoft.com/office/drawing/2014/main" id="{41AF8F5F-30F5-426E-9AF5-760EED0C39CF}"/>
              </a:ext>
            </a:extLst>
          </p:cNvPr>
          <p:cNvSpPr>
            <a:spLocks noGrp="1"/>
          </p:cNvSpPr>
          <p:nvPr>
            <p:ph idx="1"/>
          </p:nvPr>
        </p:nvSpPr>
        <p:spPr>
          <a:xfrm>
            <a:off x="838200" y="1825625"/>
            <a:ext cx="4114800" cy="4351338"/>
          </a:xfrm>
        </p:spPr>
        <p:txBody>
          <a:bodyPr/>
          <a:lstStyle/>
          <a:p>
            <a:pPr marL="0" indent="0">
              <a:buNone/>
            </a:pPr>
            <a:r>
              <a:rPr lang="en-US" i="1" dirty="0"/>
              <a:t>Remindful of an old farmhouse, this kitchen is perfect for spending time together and hosting parties.</a:t>
            </a:r>
            <a:endParaRPr lang="en-IN" i="1" dirty="0"/>
          </a:p>
        </p:txBody>
      </p:sp>
      <p:pic>
        <p:nvPicPr>
          <p:cNvPr id="14338" name="Picture 2" descr="Plan 14">
            <a:extLst>
              <a:ext uri="{FF2B5EF4-FFF2-40B4-BE49-F238E27FC236}">
                <a16:creationId xmlns:a16="http://schemas.microsoft.com/office/drawing/2014/main" id="{343C4992-5A50-40C6-A904-51E2A56E5F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1690687"/>
            <a:ext cx="6487102" cy="4281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4726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41AFF-0105-44DB-B7AC-35CDA3B0212C}"/>
              </a:ext>
            </a:extLst>
          </p:cNvPr>
          <p:cNvSpPr>
            <a:spLocks noGrp="1"/>
          </p:cNvSpPr>
          <p:nvPr>
            <p:ph type="ctrTitle"/>
          </p:nvPr>
        </p:nvSpPr>
        <p:spPr>
          <a:xfrm>
            <a:off x="1330960" y="552449"/>
            <a:ext cx="9144000" cy="534671"/>
          </a:xfrm>
        </p:spPr>
        <p:txBody>
          <a:bodyPr>
            <a:noAutofit/>
          </a:bodyPr>
          <a:lstStyle/>
          <a:p>
            <a:r>
              <a:rPr lang="en-US" sz="3000" u="sng" dirty="0"/>
              <a:t>L type wall-mounting + Island</a:t>
            </a:r>
            <a:endParaRPr lang="en-IN" sz="3000" u="sng" dirty="0"/>
          </a:p>
        </p:txBody>
      </p:sp>
      <p:sp>
        <p:nvSpPr>
          <p:cNvPr id="3" name="Subtitle 2">
            <a:extLst>
              <a:ext uri="{FF2B5EF4-FFF2-40B4-BE49-F238E27FC236}">
                <a16:creationId xmlns:a16="http://schemas.microsoft.com/office/drawing/2014/main" id="{3A9433ED-DFFE-4253-A5FD-16BC92332F3D}"/>
              </a:ext>
            </a:extLst>
          </p:cNvPr>
          <p:cNvSpPr>
            <a:spLocks noGrp="1"/>
          </p:cNvSpPr>
          <p:nvPr>
            <p:ph type="subTitle" idx="1"/>
          </p:nvPr>
        </p:nvSpPr>
        <p:spPr>
          <a:xfrm>
            <a:off x="934721" y="1866900"/>
            <a:ext cx="5427980" cy="4505325"/>
          </a:xfrm>
        </p:spPr>
        <p:txBody>
          <a:bodyPr/>
          <a:lstStyle/>
          <a:p>
            <a:pPr algn="l"/>
            <a:r>
              <a:rPr lang="en-US" i="1" dirty="0"/>
              <a:t>The L type is provided with a spacious island counter that is easy to use for making sweets and hosting parties. The rail and ornamental window made of natural wood create the feeling of the traditional, chic French kitchen.</a:t>
            </a:r>
          </a:p>
          <a:p>
            <a:pPr algn="l"/>
            <a:endParaRPr lang="en-IN" dirty="0"/>
          </a:p>
        </p:txBody>
      </p:sp>
      <p:pic>
        <p:nvPicPr>
          <p:cNvPr id="1028" name="Picture 4" descr="Plan 1">
            <a:extLst>
              <a:ext uri="{FF2B5EF4-FFF2-40B4-BE49-F238E27FC236}">
                <a16:creationId xmlns:a16="http://schemas.microsoft.com/office/drawing/2014/main" id="{7A02A348-0A33-4E3D-AF42-A4D0BD5ECA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695450"/>
            <a:ext cx="4762500"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80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5F51A-D3B6-4E4C-8E51-BD82BFDE2B8F}"/>
              </a:ext>
            </a:extLst>
          </p:cNvPr>
          <p:cNvSpPr>
            <a:spLocks noGrp="1"/>
          </p:cNvSpPr>
          <p:nvPr>
            <p:ph type="title"/>
          </p:nvPr>
        </p:nvSpPr>
        <p:spPr>
          <a:xfrm>
            <a:off x="838200" y="365126"/>
            <a:ext cx="10515600" cy="920750"/>
          </a:xfrm>
        </p:spPr>
        <p:txBody>
          <a:bodyPr>
            <a:normAutofit fontScale="90000"/>
          </a:bodyPr>
          <a:lstStyle/>
          <a:p>
            <a:pPr algn="ctr"/>
            <a:r>
              <a:rPr lang="en-US" sz="3300" u="sng" dirty="0"/>
              <a:t>Ⅰ type wall-mounting + Small appliance, open counter</a:t>
            </a:r>
            <a:br>
              <a:rPr lang="en-US" dirty="0"/>
            </a:br>
            <a:endParaRPr lang="en-IN" dirty="0"/>
          </a:p>
        </p:txBody>
      </p:sp>
      <p:sp>
        <p:nvSpPr>
          <p:cNvPr id="3" name="Content Placeholder 2">
            <a:extLst>
              <a:ext uri="{FF2B5EF4-FFF2-40B4-BE49-F238E27FC236}">
                <a16:creationId xmlns:a16="http://schemas.microsoft.com/office/drawing/2014/main" id="{4E0BFC7F-98CE-4B20-9909-95B0C7CF34E2}"/>
              </a:ext>
            </a:extLst>
          </p:cNvPr>
          <p:cNvSpPr>
            <a:spLocks noGrp="1"/>
          </p:cNvSpPr>
          <p:nvPr>
            <p:ph idx="1"/>
          </p:nvPr>
        </p:nvSpPr>
        <p:spPr>
          <a:xfrm>
            <a:off x="928688" y="1806574"/>
            <a:ext cx="5329237" cy="3060701"/>
          </a:xfrm>
        </p:spPr>
        <p:txBody>
          <a:bodyPr/>
          <a:lstStyle/>
          <a:p>
            <a:pPr marL="0" indent="0">
              <a:buNone/>
            </a:pPr>
            <a:r>
              <a:rPr lang="en-US" i="1" dirty="0"/>
              <a:t>The villa-style kitchen makes you feel as if you are in the country-side. The cherry pattern door matches the floor to give the LDK a coordinated look.</a:t>
            </a:r>
            <a:endParaRPr lang="en-IN" i="1" dirty="0"/>
          </a:p>
        </p:txBody>
      </p:sp>
      <p:pic>
        <p:nvPicPr>
          <p:cNvPr id="2050" name="Picture 2" descr="Plan 2">
            <a:extLst>
              <a:ext uri="{FF2B5EF4-FFF2-40B4-BE49-F238E27FC236}">
                <a16:creationId xmlns:a16="http://schemas.microsoft.com/office/drawing/2014/main" id="{2F677CE8-52AA-4F83-86AB-A14B36A891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6074" y="1647825"/>
            <a:ext cx="5195453" cy="3428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315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D9361-E939-4992-A45C-624E75F6238E}"/>
              </a:ext>
            </a:extLst>
          </p:cNvPr>
          <p:cNvSpPr>
            <a:spLocks noGrp="1"/>
          </p:cNvSpPr>
          <p:nvPr>
            <p:ph type="title"/>
          </p:nvPr>
        </p:nvSpPr>
        <p:spPr>
          <a:xfrm>
            <a:off x="838200" y="600075"/>
            <a:ext cx="10515600" cy="504825"/>
          </a:xfrm>
        </p:spPr>
        <p:txBody>
          <a:bodyPr>
            <a:normAutofit fontScale="90000"/>
          </a:bodyPr>
          <a:lstStyle/>
          <a:p>
            <a:pPr algn="ctr"/>
            <a:r>
              <a:rPr lang="en-US" sz="3300" u="sng" dirty="0"/>
              <a:t>L type (I type layout) + Island</a:t>
            </a:r>
            <a:br>
              <a:rPr lang="en-US" dirty="0"/>
            </a:br>
            <a:endParaRPr lang="en-IN" dirty="0"/>
          </a:p>
        </p:txBody>
      </p:sp>
      <p:sp>
        <p:nvSpPr>
          <p:cNvPr id="3" name="Content Placeholder 2">
            <a:extLst>
              <a:ext uri="{FF2B5EF4-FFF2-40B4-BE49-F238E27FC236}">
                <a16:creationId xmlns:a16="http://schemas.microsoft.com/office/drawing/2014/main" id="{36675800-4FEF-423E-9D5C-6B58DE14A6B9}"/>
              </a:ext>
            </a:extLst>
          </p:cNvPr>
          <p:cNvSpPr>
            <a:spLocks noGrp="1"/>
          </p:cNvSpPr>
          <p:nvPr>
            <p:ph idx="1"/>
          </p:nvPr>
        </p:nvSpPr>
        <p:spPr>
          <a:xfrm>
            <a:off x="838200" y="1825625"/>
            <a:ext cx="4857750" cy="4351338"/>
          </a:xfrm>
        </p:spPr>
        <p:txBody>
          <a:bodyPr/>
          <a:lstStyle/>
          <a:p>
            <a:pPr marL="0" indent="0">
              <a:buNone/>
            </a:pPr>
            <a:r>
              <a:rPr lang="en-US" i="1" dirty="0"/>
              <a:t>The sink and Hob are installed side-by-side on an L-shaped counter that ties in beautifully with the cupboard.</a:t>
            </a:r>
            <a:endParaRPr lang="en-IN" i="1" dirty="0"/>
          </a:p>
        </p:txBody>
      </p:sp>
      <p:pic>
        <p:nvPicPr>
          <p:cNvPr id="3074" name="Picture 2" descr="Plan 3">
            <a:extLst>
              <a:ext uri="{FF2B5EF4-FFF2-40B4-BE49-F238E27FC236}">
                <a16:creationId xmlns:a16="http://schemas.microsoft.com/office/drawing/2014/main" id="{03565EF2-6EA9-4D9E-B7EB-42B807E3CD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2650" y="1362075"/>
            <a:ext cx="5888182"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0436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F5D09-4722-4DB4-9A87-57A23F449A25}"/>
              </a:ext>
            </a:extLst>
          </p:cNvPr>
          <p:cNvSpPr>
            <a:spLocks noGrp="1"/>
          </p:cNvSpPr>
          <p:nvPr>
            <p:ph type="title"/>
          </p:nvPr>
        </p:nvSpPr>
        <p:spPr/>
        <p:txBody>
          <a:bodyPr>
            <a:normAutofit/>
          </a:bodyPr>
          <a:lstStyle/>
          <a:p>
            <a:pPr algn="ctr"/>
            <a:r>
              <a:rPr lang="en-US" sz="3000" u="sng" dirty="0"/>
              <a:t>L type Low Step open + High counter</a:t>
            </a:r>
            <a:br>
              <a:rPr lang="en-US" sz="3000" dirty="0"/>
            </a:br>
            <a:endParaRPr lang="en-IN" sz="3000" dirty="0"/>
          </a:p>
        </p:txBody>
      </p:sp>
      <p:sp>
        <p:nvSpPr>
          <p:cNvPr id="3" name="Content Placeholder 2">
            <a:extLst>
              <a:ext uri="{FF2B5EF4-FFF2-40B4-BE49-F238E27FC236}">
                <a16:creationId xmlns:a16="http://schemas.microsoft.com/office/drawing/2014/main" id="{6C483AAA-38E7-4D89-8B09-97CB013D8D59}"/>
              </a:ext>
            </a:extLst>
          </p:cNvPr>
          <p:cNvSpPr>
            <a:spLocks noGrp="1"/>
          </p:cNvSpPr>
          <p:nvPr>
            <p:ph idx="1"/>
          </p:nvPr>
        </p:nvSpPr>
        <p:spPr>
          <a:xfrm>
            <a:off x="838201" y="1825624"/>
            <a:ext cx="4610100" cy="4365625"/>
          </a:xfrm>
        </p:spPr>
        <p:txBody>
          <a:bodyPr/>
          <a:lstStyle/>
          <a:p>
            <a:pPr marL="0" indent="0">
              <a:buNone/>
            </a:pPr>
            <a:r>
              <a:rPr lang="en-US" i="1" dirty="0"/>
              <a:t>The compact layout smartly positions the kitchen system, the small appliance storage unit, and the dish storage units to best serve cooks. The low step counter hides hands from view behind a raised partition that works perfectly for serving and clearing the dining area.</a:t>
            </a:r>
            <a:endParaRPr lang="en-IN" i="1" dirty="0"/>
          </a:p>
        </p:txBody>
      </p:sp>
      <p:pic>
        <p:nvPicPr>
          <p:cNvPr id="4098" name="Picture 2" descr="Plan 4">
            <a:extLst>
              <a:ext uri="{FF2B5EF4-FFF2-40B4-BE49-F238E27FC236}">
                <a16:creationId xmlns:a16="http://schemas.microsoft.com/office/drawing/2014/main" id="{83439674-C9BE-4D44-A258-2C359ECE86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690687"/>
            <a:ext cx="6111874" cy="4033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7321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E4811-9787-444A-9C52-C91355F5BBBC}"/>
              </a:ext>
            </a:extLst>
          </p:cNvPr>
          <p:cNvSpPr>
            <a:spLocks noGrp="1"/>
          </p:cNvSpPr>
          <p:nvPr>
            <p:ph type="title"/>
          </p:nvPr>
        </p:nvSpPr>
        <p:spPr/>
        <p:txBody>
          <a:bodyPr>
            <a:normAutofit/>
          </a:bodyPr>
          <a:lstStyle/>
          <a:p>
            <a:pPr algn="ctr"/>
            <a:r>
              <a:rPr lang="en-US" sz="3300" u="sng" dirty="0"/>
              <a:t>Ⅰ type High Step open kitchen (Peninsula)</a:t>
            </a:r>
            <a:br>
              <a:rPr lang="en-US" u="sng" dirty="0"/>
            </a:br>
            <a:endParaRPr lang="en-IN" u="sng" dirty="0"/>
          </a:p>
        </p:txBody>
      </p:sp>
      <p:sp>
        <p:nvSpPr>
          <p:cNvPr id="3" name="Content Placeholder 2">
            <a:extLst>
              <a:ext uri="{FF2B5EF4-FFF2-40B4-BE49-F238E27FC236}">
                <a16:creationId xmlns:a16="http://schemas.microsoft.com/office/drawing/2014/main" id="{129C7451-1FB9-4423-9517-45000027AD30}"/>
              </a:ext>
            </a:extLst>
          </p:cNvPr>
          <p:cNvSpPr>
            <a:spLocks noGrp="1"/>
          </p:cNvSpPr>
          <p:nvPr>
            <p:ph idx="1"/>
          </p:nvPr>
        </p:nvSpPr>
        <p:spPr>
          <a:xfrm>
            <a:off x="838200" y="1825625"/>
            <a:ext cx="4524375" cy="4351338"/>
          </a:xfrm>
        </p:spPr>
        <p:txBody>
          <a:bodyPr/>
          <a:lstStyle/>
          <a:p>
            <a:pPr marL="0" indent="0">
              <a:buNone/>
            </a:pPr>
            <a:r>
              <a:rPr lang="en-US" i="1" dirty="0"/>
              <a:t>This plan coordinates the colors of the kitchen and dining space, and provides a storage space for dishes and small appliances at the back of the kitchen.</a:t>
            </a:r>
            <a:endParaRPr lang="en-IN" i="1" dirty="0"/>
          </a:p>
        </p:txBody>
      </p:sp>
      <p:pic>
        <p:nvPicPr>
          <p:cNvPr id="5122" name="Picture 2" descr="Plan 5">
            <a:extLst>
              <a:ext uri="{FF2B5EF4-FFF2-40B4-BE49-F238E27FC236}">
                <a16:creationId xmlns:a16="http://schemas.microsoft.com/office/drawing/2014/main" id="{25CA5180-9A48-4EE4-A982-A76F286A55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1649" y="1690688"/>
            <a:ext cx="6039715" cy="3986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112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FAC5B-97F8-4696-8B5D-3171A0B159B6}"/>
              </a:ext>
            </a:extLst>
          </p:cNvPr>
          <p:cNvSpPr>
            <a:spLocks noGrp="1"/>
          </p:cNvSpPr>
          <p:nvPr>
            <p:ph type="title"/>
          </p:nvPr>
        </p:nvSpPr>
        <p:spPr/>
        <p:txBody>
          <a:bodyPr>
            <a:normAutofit fontScale="90000"/>
          </a:bodyPr>
          <a:lstStyle/>
          <a:p>
            <a:pPr algn="ctr"/>
            <a:r>
              <a:rPr lang="en-US" sz="3300" u="sng" dirty="0"/>
              <a:t>Ⅰ type wall-mounting + Hatch type, small appliance storage, high counter kitchen </a:t>
            </a:r>
            <a:br>
              <a:rPr lang="en-US" dirty="0"/>
            </a:br>
            <a:endParaRPr lang="en-IN" dirty="0"/>
          </a:p>
        </p:txBody>
      </p:sp>
      <p:sp>
        <p:nvSpPr>
          <p:cNvPr id="3" name="Content Placeholder 2">
            <a:extLst>
              <a:ext uri="{FF2B5EF4-FFF2-40B4-BE49-F238E27FC236}">
                <a16:creationId xmlns:a16="http://schemas.microsoft.com/office/drawing/2014/main" id="{F938AABC-2D25-41A5-8DAC-593661C7B82A}"/>
              </a:ext>
            </a:extLst>
          </p:cNvPr>
          <p:cNvSpPr>
            <a:spLocks noGrp="1"/>
          </p:cNvSpPr>
          <p:nvPr>
            <p:ph idx="1"/>
          </p:nvPr>
        </p:nvSpPr>
        <p:spPr>
          <a:xfrm>
            <a:off x="838200" y="1825625"/>
            <a:ext cx="4495800" cy="4351338"/>
          </a:xfrm>
        </p:spPr>
        <p:txBody>
          <a:bodyPr/>
          <a:lstStyle/>
          <a:p>
            <a:pPr marL="0" indent="0">
              <a:buNone/>
            </a:pPr>
            <a:r>
              <a:rPr lang="en-US" i="1" dirty="0"/>
              <a:t>Space for small appliances and trash bin is provided in the island unit. This plan is also recommended for condo renovation, considering the view from the living area.</a:t>
            </a:r>
            <a:endParaRPr lang="en-IN" i="1" dirty="0"/>
          </a:p>
        </p:txBody>
      </p:sp>
      <p:pic>
        <p:nvPicPr>
          <p:cNvPr id="6146" name="Picture 2" descr="Plan 6">
            <a:extLst>
              <a:ext uri="{FF2B5EF4-FFF2-40B4-BE49-F238E27FC236}">
                <a16:creationId xmlns:a16="http://schemas.microsoft.com/office/drawing/2014/main" id="{6465ECCA-2B99-4E43-AD17-C0456AD174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3999" y="1690687"/>
            <a:ext cx="6372225" cy="4205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044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3C7FC-896E-429B-BCBE-829A70666922}"/>
              </a:ext>
            </a:extLst>
          </p:cNvPr>
          <p:cNvSpPr>
            <a:spLocks noGrp="1"/>
          </p:cNvSpPr>
          <p:nvPr>
            <p:ph type="title"/>
          </p:nvPr>
        </p:nvSpPr>
        <p:spPr/>
        <p:txBody>
          <a:bodyPr>
            <a:normAutofit/>
          </a:bodyPr>
          <a:lstStyle/>
          <a:p>
            <a:pPr algn="ctr"/>
            <a:r>
              <a:rPr lang="en-US" sz="3300" u="sng" dirty="0"/>
              <a:t>II type wall-mounting + Semi-floating type island kitchen</a:t>
            </a:r>
            <a:br>
              <a:rPr lang="en-US" dirty="0"/>
            </a:br>
            <a:endParaRPr lang="en-IN" dirty="0"/>
          </a:p>
        </p:txBody>
      </p:sp>
      <p:sp>
        <p:nvSpPr>
          <p:cNvPr id="3" name="Content Placeholder 2">
            <a:extLst>
              <a:ext uri="{FF2B5EF4-FFF2-40B4-BE49-F238E27FC236}">
                <a16:creationId xmlns:a16="http://schemas.microsoft.com/office/drawing/2014/main" id="{60D48EE0-96FD-4819-8780-35E31E516780}"/>
              </a:ext>
            </a:extLst>
          </p:cNvPr>
          <p:cNvSpPr>
            <a:spLocks noGrp="1"/>
          </p:cNvSpPr>
          <p:nvPr>
            <p:ph idx="1"/>
          </p:nvPr>
        </p:nvSpPr>
        <p:spPr>
          <a:xfrm>
            <a:off x="838200" y="1825625"/>
            <a:ext cx="4886325" cy="4351338"/>
          </a:xfrm>
        </p:spPr>
        <p:txBody>
          <a:bodyPr/>
          <a:lstStyle/>
          <a:p>
            <a:pPr marL="0" indent="0">
              <a:buNone/>
            </a:pPr>
            <a:r>
              <a:rPr lang="en-US" i="1" dirty="0"/>
              <a:t>The slim counter and the detail of the stepped-in base molding offer a furniture-like feeling.</a:t>
            </a:r>
            <a:endParaRPr lang="en-IN" i="1" dirty="0"/>
          </a:p>
        </p:txBody>
      </p:sp>
      <p:pic>
        <p:nvPicPr>
          <p:cNvPr id="7170" name="Picture 2" descr="Plan 7">
            <a:extLst>
              <a:ext uri="{FF2B5EF4-FFF2-40B4-BE49-F238E27FC236}">
                <a16:creationId xmlns:a16="http://schemas.microsoft.com/office/drawing/2014/main" id="{81EC48D0-CF55-4607-903E-E7D45DB7FD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4550" y="1690688"/>
            <a:ext cx="5779942" cy="3814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7654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6B376-ACD5-485B-A298-B932122A6409}"/>
              </a:ext>
            </a:extLst>
          </p:cNvPr>
          <p:cNvSpPr>
            <a:spLocks noGrp="1"/>
          </p:cNvSpPr>
          <p:nvPr>
            <p:ph type="title"/>
          </p:nvPr>
        </p:nvSpPr>
        <p:spPr/>
        <p:txBody>
          <a:bodyPr>
            <a:normAutofit/>
          </a:bodyPr>
          <a:lstStyle/>
          <a:p>
            <a:pPr algn="ctr"/>
            <a:r>
              <a:rPr lang="en-US" sz="3000" u="sng" dirty="0"/>
              <a:t>U-type flat, semi-floating type open kitchen </a:t>
            </a:r>
            <a:br>
              <a:rPr lang="en-US" sz="3000" u="sng" dirty="0"/>
            </a:br>
            <a:endParaRPr lang="en-IN" sz="3000" u="sng" dirty="0"/>
          </a:p>
        </p:txBody>
      </p:sp>
      <p:sp>
        <p:nvSpPr>
          <p:cNvPr id="3" name="Content Placeholder 2">
            <a:extLst>
              <a:ext uri="{FF2B5EF4-FFF2-40B4-BE49-F238E27FC236}">
                <a16:creationId xmlns:a16="http://schemas.microsoft.com/office/drawing/2014/main" id="{48F7E611-13B9-4C11-85D4-9A8EE08BADF7}"/>
              </a:ext>
            </a:extLst>
          </p:cNvPr>
          <p:cNvSpPr>
            <a:spLocks noGrp="1"/>
          </p:cNvSpPr>
          <p:nvPr>
            <p:ph idx="1"/>
          </p:nvPr>
        </p:nvSpPr>
        <p:spPr>
          <a:xfrm>
            <a:off x="838200" y="1825625"/>
            <a:ext cx="5257800" cy="4351338"/>
          </a:xfrm>
        </p:spPr>
        <p:txBody>
          <a:bodyPr/>
          <a:lstStyle/>
          <a:p>
            <a:pPr marL="0" indent="0">
              <a:buNone/>
            </a:pPr>
            <a:r>
              <a:rPr lang="en-US" i="1" dirty="0"/>
              <a:t>Designed with a counter having different depths on three sides, the U type kitchen plan secures a wide work area in a limited space. A popular option is to match the door and counter so that the look is simple but in good taste.</a:t>
            </a:r>
            <a:endParaRPr lang="en-IN" i="1" dirty="0"/>
          </a:p>
        </p:txBody>
      </p:sp>
      <p:pic>
        <p:nvPicPr>
          <p:cNvPr id="8194" name="Picture 2" descr="Plan 8">
            <a:extLst>
              <a:ext uri="{FF2B5EF4-FFF2-40B4-BE49-F238E27FC236}">
                <a16:creationId xmlns:a16="http://schemas.microsoft.com/office/drawing/2014/main" id="{0C60C799-0B5B-486B-BF57-CA2A4285AA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1224" y="1690688"/>
            <a:ext cx="5924261" cy="3910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62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520</Words>
  <Application>Microsoft Office PowerPoint</Application>
  <PresentationFormat>Widescreen</PresentationFormat>
  <Paragraphs>29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Algerian</vt:lpstr>
      <vt:lpstr>Arial</vt:lpstr>
      <vt:lpstr>Calibri</vt:lpstr>
      <vt:lpstr>Calibri Light</vt:lpstr>
      <vt:lpstr>Office Theme</vt:lpstr>
      <vt:lpstr>Kitchen Types</vt:lpstr>
      <vt:lpstr>L type wall-mounting + Island</vt:lpstr>
      <vt:lpstr>Ⅰ type wall-mounting + Small appliance, open counter </vt:lpstr>
      <vt:lpstr>L type (I type layout) + Island </vt:lpstr>
      <vt:lpstr>L type Low Step open + High counter </vt:lpstr>
      <vt:lpstr>Ⅰ type High Step open kitchen (Peninsula) </vt:lpstr>
      <vt:lpstr>Ⅰ type wall-mounting + Hatch type, small appliance storage, high counter kitchen  </vt:lpstr>
      <vt:lpstr>II type wall-mounting + Semi-floating type island kitchen </vt:lpstr>
      <vt:lpstr>U-type flat, semi-floating type open kitchen  </vt:lpstr>
      <vt:lpstr>Open kitchen plan (Peninsula) </vt:lpstr>
      <vt:lpstr>Smart Step open kitchen (Peninsula)  </vt:lpstr>
      <vt:lpstr>Ⅰ type wall-mounting kitchen plan </vt:lpstr>
      <vt:lpstr>Ⅰ type wall-mounting + Hatch type, small appliance storage, high counter kitchen </vt:lpstr>
      <vt:lpstr>Ⅰ type island kitchen  </vt:lpstr>
      <vt:lpstr>II type sink open kitchen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 type wall-mounting + Island</dc:title>
  <dc:creator>John Gonsalves</dc:creator>
  <cp:lastModifiedBy>John Gonsalves</cp:lastModifiedBy>
  <cp:revision>3</cp:revision>
  <dcterms:created xsi:type="dcterms:W3CDTF">2021-10-08T11:53:08Z</dcterms:created>
  <dcterms:modified xsi:type="dcterms:W3CDTF">2021-10-08T13:23:17Z</dcterms:modified>
</cp:coreProperties>
</file>